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40" r:id="rId1"/>
  </p:sldMasterIdLst>
  <p:sldIdLst>
    <p:sldId id="256" r:id="rId2"/>
    <p:sldId id="257" r:id="rId3"/>
    <p:sldId id="258" r:id="rId4"/>
    <p:sldId id="259" r:id="rId5"/>
    <p:sldId id="260" r:id="rId6"/>
    <p:sldId id="267" r:id="rId7"/>
    <p:sldId id="261" r:id="rId8"/>
    <p:sldId id="262" r:id="rId9"/>
    <p:sldId id="263" r:id="rId10"/>
    <p:sldId id="264" r:id="rId11"/>
    <p:sldId id="266" r:id="rId12"/>
    <p:sldId id="268" r:id="rId13"/>
    <p:sldId id="269" r:id="rId14"/>
    <p:sldId id="270" r:id="rId15"/>
    <p:sldId id="271" r:id="rId16"/>
    <p:sldId id="272" r:id="rId17"/>
    <p:sldId id="273" r:id="rId18"/>
    <p:sldId id="274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83"/>
  </p:normalViewPr>
  <p:slideViewPr>
    <p:cSldViewPr snapToGrid="0" snapToObjects="1">
      <p:cViewPr varScale="1">
        <p:scale>
          <a:sx n="94" d="100"/>
          <a:sy n="94" d="100"/>
        </p:scale>
        <p:origin x="736" y="20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3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3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2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2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84890-85D2-4D7B-8EF5-15A9C1DB8F42}" type="datetimeFigureOut">
              <a:rPr lang="en-US" smtClean="0"/>
              <a:t>3/25/18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23619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57CC2-0FC8-4686-B024-99790E0F5162}" type="datetimeFigureOut">
              <a:rPr lang="en-US" smtClean="0"/>
              <a:t>3/25/18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2568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64DA5-CD3D-4590-A511-FCD3BC7A793E}" type="datetimeFigureOut">
              <a:rPr lang="en-US" smtClean="0"/>
              <a:t>3/25/18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6516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5661D-6934-4B32-B92C-470368BF1EC6}" type="datetimeFigureOut">
              <a:rPr lang="en-US" smtClean="0"/>
              <a:t>3/25/18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0823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C6F822A4-8DA6-4447-9B1F-C5DB58435268}" type="datetimeFigureOut">
              <a:rPr lang="en-US" smtClean="0"/>
              <a:t>3/25/18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35599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8D31E-DCDA-41A7-9C67-C4B11B94D21D}" type="datetimeFigureOut">
              <a:rPr lang="en-US" smtClean="0"/>
              <a:t>3/25/18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3787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762C0-B258-48F1-ADE6-176B4174CCDD}" type="datetimeFigureOut">
              <a:rPr lang="en-US" smtClean="0"/>
              <a:t>3/25/18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23781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919A6-33EB-49BD-A62F-1FA56B9F9712}" type="datetimeFigureOut">
              <a:rPr lang="en-US" smtClean="0"/>
              <a:t>3/25/18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8866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E7D1B-D673-4CF6-8672-009D42ABD2A0}" type="datetimeFigureOut">
              <a:rPr lang="en-US" smtClean="0"/>
              <a:t>3/25/18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2624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6AA21-1863-4931-97CB-99D0A168701B}" type="datetimeFigureOut">
              <a:rPr lang="en-US" smtClean="0"/>
              <a:t>3/25/18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8976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2C379-9A7C-4C87-A116-CBE9F58B04C5}" type="datetimeFigureOut">
              <a:rPr lang="en-US" smtClean="0"/>
              <a:t>3/25/18</a:t>
            </a:fld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6151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2.png"/><Relationship Id="rId14" Type="http://schemas.microsoft.com/office/2007/relationships/hdphoto" Target="../media/hdphoto1.wdp"/><Relationship Id="rId15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8664C608-40B1-4030-A28D-5B74BC98ADCE}" type="datetimeFigureOut">
              <a:rPr lang="en-US" smtClean="0"/>
              <a:t>3/25/18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7551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Relationship Id="rId3" Type="http://schemas.openxmlformats.org/officeDocument/2006/relationships/image" Target="../media/image9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Prototype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2328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 in?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839" y="1806964"/>
            <a:ext cx="6710417" cy="4491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9319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Shadowing in prototype chain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9848" y="2551176"/>
            <a:ext cx="10058400" cy="3699499"/>
          </a:xfrm>
        </p:spPr>
        <p:txBody>
          <a:bodyPr/>
          <a:lstStyle/>
          <a:p>
            <a:r>
              <a:rPr lang="en-US" b="1" i="1" dirty="0"/>
              <a:t>f</a:t>
            </a:r>
            <a:r>
              <a:rPr lang="en-US" b="1" i="1" dirty="0" smtClean="0"/>
              <a:t>oo</a:t>
            </a:r>
            <a:r>
              <a:rPr lang="en-US" dirty="0" smtClean="0"/>
              <a:t> found in the prototype chain &gt;&gt; </a:t>
            </a:r>
            <a:r>
              <a:rPr lang="en-US" b="1" i="1" dirty="0" smtClean="0"/>
              <a:t>foo</a:t>
            </a:r>
            <a:r>
              <a:rPr lang="en-US" dirty="0" smtClean="0"/>
              <a:t> isn’t read only &gt;&gt; new property is added to the object and the previous one is shadowed</a:t>
            </a:r>
          </a:p>
          <a:p>
            <a:r>
              <a:rPr lang="en-US" b="1" i="1" dirty="0"/>
              <a:t>f</a:t>
            </a:r>
            <a:r>
              <a:rPr lang="en-US" b="1" i="1" dirty="0" smtClean="0"/>
              <a:t>oo</a:t>
            </a:r>
            <a:r>
              <a:rPr lang="en-US" dirty="0" smtClean="0"/>
              <a:t> found in the prototype chain &gt;&gt; </a:t>
            </a:r>
            <a:r>
              <a:rPr lang="en-US" b="1" i="1" dirty="0" smtClean="0"/>
              <a:t>foo</a:t>
            </a:r>
            <a:r>
              <a:rPr lang="en-US" dirty="0" smtClean="0"/>
              <a:t> is read only &gt;&gt; you cannot neither create a new property </a:t>
            </a:r>
            <a:r>
              <a:rPr lang="en-US" dirty="0"/>
              <a:t>neither </a:t>
            </a:r>
            <a:r>
              <a:rPr lang="en-US" dirty="0" smtClean="0"/>
              <a:t>modify the previous one</a:t>
            </a:r>
          </a:p>
          <a:p>
            <a:r>
              <a:rPr lang="en-US" b="1" i="1" dirty="0" smtClean="0"/>
              <a:t>foo</a:t>
            </a:r>
            <a:r>
              <a:rPr lang="en-US" dirty="0" smtClean="0"/>
              <a:t> found in the prototype chain &gt;&gt; </a:t>
            </a:r>
            <a:r>
              <a:rPr lang="en-US" b="1" i="1" dirty="0" smtClean="0"/>
              <a:t>foo</a:t>
            </a:r>
            <a:r>
              <a:rPr lang="en-US" dirty="0" smtClean="0"/>
              <a:t> is a setter &gt;&gt; </a:t>
            </a:r>
            <a:r>
              <a:rPr lang="en-US" dirty="0"/>
              <a:t>you cannot neither create a new property neither modify the previous </a:t>
            </a:r>
            <a:r>
              <a:rPr lang="en-US" dirty="0" smtClean="0"/>
              <a:t>one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 smtClean="0"/>
              <a:t>The solution: </a:t>
            </a:r>
            <a:r>
              <a:rPr lang="en-US" b="1" i="1" dirty="0" err="1" smtClean="0"/>
              <a:t>Object.defineProperty</a:t>
            </a:r>
            <a:r>
              <a:rPr lang="en-US" b="1" i="1" dirty="0" smtClean="0"/>
              <a:t>(</a:t>
            </a:r>
            <a:r>
              <a:rPr lang="mr-IN" b="1" i="1" dirty="0" smtClean="0"/>
              <a:t>…</a:t>
            </a:r>
            <a:r>
              <a:rPr lang="en-US" b="1" i="1" dirty="0" smtClean="0"/>
              <a:t>);</a:t>
            </a:r>
            <a:endParaRPr lang="en-US" b="1" i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8048" y="2093976"/>
            <a:ext cx="33020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6959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Class, constructor and inheritance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7898" y="2211126"/>
            <a:ext cx="3162300" cy="393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0919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Constructor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0048" y="2377269"/>
            <a:ext cx="6858000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1824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you construct?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Functions are not constructors, they are just .. normal functions</a:t>
            </a:r>
          </a:p>
          <a:p>
            <a:r>
              <a:rPr lang="en-US" dirty="0" smtClean="0"/>
              <a:t>When you call a function with </a:t>
            </a:r>
            <a:r>
              <a:rPr lang="en-US" b="1" dirty="0" smtClean="0"/>
              <a:t>new</a:t>
            </a:r>
            <a:r>
              <a:rPr lang="en-US" dirty="0" smtClean="0"/>
              <a:t>, you have a </a:t>
            </a:r>
            <a:r>
              <a:rPr lang="en-US" b="1" dirty="0" smtClean="0"/>
              <a:t>constructor call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4898" y="3404487"/>
            <a:ext cx="5448300" cy="288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5465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Inheritance with prototype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4548" y="2093976"/>
            <a:ext cx="5969000" cy="372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7564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ES6 Class </a:t>
            </a:r>
            <a:r>
              <a:rPr lang="mr-IN" dirty="0" smtClean="0"/>
              <a:t>–</a:t>
            </a:r>
            <a:r>
              <a:rPr lang="en-US" dirty="0" smtClean="0"/>
              <a:t> The modern way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9143" y="1950749"/>
            <a:ext cx="8479809" cy="4190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6061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err="1" smtClean="0"/>
              <a:t>Cotcha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0180" y="1817711"/>
            <a:ext cx="6337300" cy="491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7468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err="1" smtClean="0"/>
              <a:t>Cotcha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0998" y="2093976"/>
            <a:ext cx="689610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0168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Something about OOP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5502165" y="3868199"/>
            <a:ext cx="1312303" cy="941695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OOP</a:t>
            </a:r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2775436" y="3868198"/>
            <a:ext cx="2101755" cy="9416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Inheritance</a:t>
            </a:r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5107438" y="2522875"/>
            <a:ext cx="2101755" cy="9416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Abstraction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7439442" y="3911134"/>
            <a:ext cx="2101755" cy="9416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Polymorphism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5079701" y="5213523"/>
            <a:ext cx="2101755" cy="9416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Encapsulation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0716" y="2028204"/>
            <a:ext cx="938801" cy="938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84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example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597" y="1825963"/>
            <a:ext cx="4931451" cy="444214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9048" y="1825963"/>
            <a:ext cx="4932214" cy="2507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528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vs instance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848" y="2680531"/>
            <a:ext cx="3395073" cy="231713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5744" y="2427889"/>
            <a:ext cx="2836041" cy="2836041"/>
          </a:xfrm>
          <a:prstGeom prst="rect">
            <a:avLst/>
          </a:prstGeom>
        </p:spPr>
      </p:pic>
      <p:sp>
        <p:nvSpPr>
          <p:cNvPr id="7" name="Left-Right Arrow 6"/>
          <p:cNvSpPr/>
          <p:nvPr/>
        </p:nvSpPr>
        <p:spPr>
          <a:xfrm>
            <a:off x="5063684" y="3571085"/>
            <a:ext cx="2333296" cy="536027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2404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JS OOP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4300" y="2093976"/>
            <a:ext cx="4389495" cy="4246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7340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1000" y="1504950"/>
            <a:ext cx="6350000" cy="384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8372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 know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JavaScript is more about functional programing than OOP</a:t>
            </a:r>
          </a:p>
          <a:p>
            <a:r>
              <a:rPr lang="en-US" dirty="0" smtClean="0"/>
              <a:t>JavaScript has no classes</a:t>
            </a:r>
          </a:p>
          <a:p>
            <a:r>
              <a:rPr lang="en-US" dirty="0" smtClean="0"/>
              <a:t>JavaScript work is oriented to objects</a:t>
            </a:r>
          </a:p>
          <a:p>
            <a:r>
              <a:rPr lang="en-US" dirty="0" smtClean="0"/>
              <a:t>JavaScript only emulates the true OOP principles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32463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Mixins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Mixins</a:t>
            </a:r>
            <a:r>
              <a:rPr lang="en-US" dirty="0" smtClean="0"/>
              <a:t> are the initial attempt to implement some kind of OOP in JS</a:t>
            </a:r>
          </a:p>
          <a:p>
            <a:r>
              <a:rPr lang="en-US" dirty="0" err="1" smtClean="0"/>
              <a:t>Mixins</a:t>
            </a:r>
            <a:r>
              <a:rPr lang="en-US" dirty="0" smtClean="0"/>
              <a:t> is all about copying behavior from one object to another to simulate inheritance</a:t>
            </a:r>
          </a:p>
          <a:p>
            <a:r>
              <a:rPr lang="en-US" dirty="0" smtClean="0"/>
              <a:t>There are 2 types of </a:t>
            </a:r>
            <a:r>
              <a:rPr lang="en-US" dirty="0" err="1" smtClean="0"/>
              <a:t>Mixins</a:t>
            </a:r>
            <a:r>
              <a:rPr lang="en-US" dirty="0" smtClean="0"/>
              <a:t>: </a:t>
            </a:r>
            <a:r>
              <a:rPr lang="en-US" b="1" i="1" dirty="0" smtClean="0"/>
              <a:t>explicit</a:t>
            </a:r>
            <a:r>
              <a:rPr lang="en-US" dirty="0" smtClean="0"/>
              <a:t> and </a:t>
            </a:r>
            <a:r>
              <a:rPr lang="en-US" b="1" i="1" dirty="0" smtClean="0"/>
              <a:t>implicit</a:t>
            </a:r>
            <a:endParaRPr lang="en-US" b="1" i="1" dirty="0"/>
          </a:p>
        </p:txBody>
      </p:sp>
    </p:spTree>
    <p:extLst>
      <p:ext uri="{BB962C8B-B14F-4D97-AF65-F5344CB8AC3E}">
        <p14:creationId xmlns:p14="http://schemas.microsoft.com/office/powerpoint/2010/main" val="1569575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[[GET]] in prototype chain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098" y="2093976"/>
            <a:ext cx="8597900" cy="360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20576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Wood Type</Template>
  <TotalTime>1308</TotalTime>
  <Words>223</Words>
  <Application>Microsoft Macintosh PowerPoint</Application>
  <PresentationFormat>Widescreen</PresentationFormat>
  <Paragraphs>36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Calibri</vt:lpstr>
      <vt:lpstr>Mangal</vt:lpstr>
      <vt:lpstr>Rockwell</vt:lpstr>
      <vt:lpstr>Rockwell Condensed</vt:lpstr>
      <vt:lpstr>Rockwell Extra Bold</vt:lpstr>
      <vt:lpstr>Wingdings</vt:lpstr>
      <vt:lpstr>Wood Type</vt:lpstr>
      <vt:lpstr>Prototype</vt:lpstr>
      <vt:lpstr>Something about OOP</vt:lpstr>
      <vt:lpstr>Simple example</vt:lpstr>
      <vt:lpstr>Class vs instance</vt:lpstr>
      <vt:lpstr>JS OOP</vt:lpstr>
      <vt:lpstr>PowerPoint Presentation</vt:lpstr>
      <vt:lpstr>To know</vt:lpstr>
      <vt:lpstr>Mixins</vt:lpstr>
      <vt:lpstr>[[GET]] in prototype chain</vt:lpstr>
      <vt:lpstr>For in?</vt:lpstr>
      <vt:lpstr>Shadowing in prototype chain</vt:lpstr>
      <vt:lpstr>Class, constructor and inheritance</vt:lpstr>
      <vt:lpstr>Constructor</vt:lpstr>
      <vt:lpstr>What you construct?</vt:lpstr>
      <vt:lpstr>Inheritance with prototype</vt:lpstr>
      <vt:lpstr>ES6 Class – The modern way</vt:lpstr>
      <vt:lpstr>Class – Cotcha</vt:lpstr>
      <vt:lpstr>Class – Cotcha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Prototype</dc:title>
  <dc:creator>Adrian Zghibarța</dc:creator>
  <cp:lastModifiedBy>Adrian Zghibarța</cp:lastModifiedBy>
  <cp:revision>32</cp:revision>
  <dcterms:created xsi:type="dcterms:W3CDTF">2018-03-19T18:17:47Z</dcterms:created>
  <dcterms:modified xsi:type="dcterms:W3CDTF">2018-03-25T17:52:47Z</dcterms:modified>
</cp:coreProperties>
</file>